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4d13c0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4d13c0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94d13c0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94d13c0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4d13c0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4d13c0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4d13c0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4d13c0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1a8f69a0_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1a8f69a0_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1a8f69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1a8f69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94d13c0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94d13c0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10e664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10e664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10e6646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10e6646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610e6646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610e6646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1a8f69a0_1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1a8f69a0_1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1a8f69a0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1a8f69a0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1a8f69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1a8f69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1a8f69a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1a8f69a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1a8f69a0_3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1a8f69a0_3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1a8f69a0_3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1a8f69a0_3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" y="0"/>
            <a:ext cx="913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4"/>
            <a:ext cx="9143999" cy="514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7"/>
            <a:ext cx="9143999" cy="51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77"/>
            <a:ext cx="9144000" cy="510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 - Part 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Scene Loading (multiple objects, multiple materials, multiple textures)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554"/>
            <a:ext cx="9143999" cy="462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35" y="-244250"/>
            <a:ext cx="76443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9125"/>
            <a:ext cx="7620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25" y="167200"/>
            <a:ext cx="72390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0775"/>
            <a:ext cx="8800620" cy="28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Upcoming Goals</a:t>
            </a:r>
            <a:endParaRPr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Fresnel &amp; Schlick (done)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Dispersion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Subsurface scattering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Finish scene loading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application of raytracing (?)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 - Part 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Tracing Pipeline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75" y="152400"/>
            <a:ext cx="74156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75" y="152400"/>
            <a:ext cx="766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152400"/>
            <a:ext cx="64043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 - Part 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Diffuse, Reflective, Refractive, Fresnel, Schlick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52400"/>
            <a:ext cx="60483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779"/>
            <a:ext cx="9144001" cy="434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